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6" r:id="rId4"/>
    <p:sldId id="260" r:id="rId5"/>
    <p:sldId id="258" r:id="rId6"/>
    <p:sldId id="259" r:id="rId7"/>
    <p:sldId id="261" r:id="rId8"/>
    <p:sldId id="262" r:id="rId9"/>
    <p:sldId id="267" r:id="rId10"/>
    <p:sldId id="268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195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9899D9-5601-4577-9173-79C9DB818058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256180-81E2-4BE1-9193-4F2D8D56A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23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256180-81E2-4BE1-9193-4F2D8D56A3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62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DF5BE-EC2F-A1CC-A7E1-5DFDEC869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31053-D684-9DA0-1C3B-C0EF2B5950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CBD95-D209-3E79-2D8D-E18CA2D2E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2B285-417C-441F-DA09-FF11521E2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B373C-B079-53DB-969F-6A2675493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27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A319C-94ED-4AFF-4761-938274A5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464CDB-A25F-437D-A41A-22A66A4C9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1E1CE-ACE1-0EF2-509E-508EB10E9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6428E-E625-6277-49D4-7BED624B0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8A985-023D-586C-2741-0880505D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66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417DCF-64DE-56C9-ABD7-05795B4FC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EA292-F10D-CD8F-A282-A79E97AF2E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AAE86-2126-2268-D216-93A186DD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70327-94CB-AC77-DC50-2D7CADBC2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5F52C-2074-481A-9106-92E2132AF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44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11028-6A0B-D5AE-570B-FDDD8811E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22423-38F6-5E0A-E890-05659DF21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DF416-01F7-253A-DFE1-71F210FD6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252A4-8EF3-3936-8FA9-5FBFCA4E1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E221C-4321-785E-5ECE-440F5E1E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53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C96A1-3201-E4D9-97E6-88A1B4018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C8A910-3B29-7A36-657E-AB6F37BEF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E2076-B00F-F84E-C148-C7BD58FB9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186B9-FF7A-F938-9696-093AE91CC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07B23-F811-DA09-4544-584EE6928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36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BAC28-4E15-211B-740F-23E4F42D6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48915-7BA0-FA6D-6806-80CE9EA01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2537A-0415-9296-D5F4-D5E0E1159E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3DEEB-973E-A450-00B9-825336531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6D82C-514C-D5BD-7F86-1666F5C8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ABB90E-164C-DB01-829C-D8D6E72F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12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1AA76-E10B-4A5A-4023-689C6780A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BD328-B777-5A59-D25C-BBFA31BDB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B1A90-F78F-1E24-B047-07F4F3036B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410C8A-F11B-D369-F620-503C3E5D8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B48183-A7ED-87B3-A187-E5D70837DE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ADF846-2D60-52D9-0961-27DDB58F3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595FF9-6DC4-B8B7-5D77-1FE89E1AF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B7D686-1CDF-A040-7272-0BB91328B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80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23A15-0036-75AC-3F21-9BD4D83E1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CF68D8-33CA-54E6-7B4A-C8A0724AD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5C9725-AEF3-EE8D-05B1-361EE7FC1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82A617-4B18-E6ED-2AEB-6610287C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154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75926-3D22-39C2-5806-0013A1FDB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F4A50-80D1-7781-0DB9-4F6E49BF3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F0405-7512-F605-DEBF-01B543144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089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738C1-E187-CFE3-5115-559197471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7CE6D-9077-A997-750B-0CD1002E90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7F44FD-950D-5DF3-2C66-EFA11F6C67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9F33D-D5DE-1EC6-7E7E-12275B525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7BBDA1-39B8-5D2A-F010-B90A7BB34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6B3B4-BEC2-1CFF-0B1C-2B3BAE65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75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872B3-4CF2-9490-5813-6BE47C9E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7C57E4-C39D-0E64-65E0-4A2C73947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CA9C0-6EE7-ABAC-BA84-A96958A90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4390C-62C8-679E-D2E9-E7A25D918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7A493-2390-EE6F-54AE-71F769B41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E7ABE-3F63-D0E8-28B5-9060B259C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21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BF7ED9-DF82-C242-EB2C-CFD9B8425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E52B6-6756-A50B-7D5C-1B19DFA2B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DE496-592B-CD34-DCE2-85DB87DBED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FF6CC8-41FE-4911-BDBC-491C3604133C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58A15-4FEE-9628-7E61-D71A180725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D277-1269-7073-7639-0B9972FC73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89A48-861B-4F93-9B15-1D2ED0368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6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horse standing in a flower bed&#10;&#10;AI-generated content may be incorrect.">
            <a:extLst>
              <a:ext uri="{FF2B5EF4-FFF2-40B4-BE49-F238E27FC236}">
                <a16:creationId xmlns:a16="http://schemas.microsoft.com/office/drawing/2014/main" id="{7EBF2655-039B-4C02-4306-75843C9F62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88" b="-1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168F5B-89B7-D109-B743-231EF88954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Unity Gaussian Splatting Toolkit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F5C613-AD7C-19A6-BB69-9FA9EB49EC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328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CAAA7-A58F-556F-CDE5-192A6D1B5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D2FA-9B4B-3B80-1BA0-BC08AA8A3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– Isometric Projection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A4EDF-C1BD-08BB-DCD7-A9EDDA798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84367" cy="15527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Before, the in the Taylor Series approximation of the projection kernel, the perspective projection Jacobian was always used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Now, if the camera is detected to be isometric the isometric projection Jacobian is used instead.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B63D460-6991-F972-B05E-47BEE71662EB}"/>
              </a:ext>
            </a:extLst>
          </p:cNvPr>
          <p:cNvSpPr/>
          <p:nvPr/>
        </p:nvSpPr>
        <p:spPr>
          <a:xfrm>
            <a:off x="5660528" y="4469349"/>
            <a:ext cx="870944" cy="61668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EDD22B-187A-44DE-1462-B06150A96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830" y="1825625"/>
            <a:ext cx="3806197" cy="1325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5CF5E7-F837-C22C-52FD-0A2034A76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557" y="3479577"/>
            <a:ext cx="4497243" cy="28829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4E3F6E-6A6C-50D7-AFC1-E83320130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260" y="3479577"/>
            <a:ext cx="4473531" cy="288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264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8A9D0-EA57-A1A6-A6E1-918FD125C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Accomplishments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B74F0-2ABB-E091-5D89-7BE2C9C55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Complete:</a:t>
            </a:r>
          </a:p>
          <a:p>
            <a:r>
              <a:rPr lang="en-US" dirty="0"/>
              <a:t>Correct multi-splat occlusion</a:t>
            </a:r>
          </a:p>
          <a:p>
            <a:r>
              <a:rPr lang="en-US" dirty="0"/>
              <a:t>Isometric projection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Aim to reach one of:</a:t>
            </a:r>
          </a:p>
          <a:p>
            <a:r>
              <a:rPr lang="en-US" dirty="0"/>
              <a:t>Dynamic shadows</a:t>
            </a:r>
          </a:p>
          <a:p>
            <a:r>
              <a:rPr lang="en-US" dirty="0"/>
              <a:t>Color grading/correction</a:t>
            </a:r>
          </a:p>
          <a:p>
            <a:r>
              <a:rPr lang="en-US" dirty="0"/>
              <a:t>4D Gaussian Splatting (Gaussian Splat Video)</a:t>
            </a:r>
          </a:p>
          <a:p>
            <a:r>
              <a:rPr lang="en-US" dirty="0"/>
              <a:t>LOD rendering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F6EC68-9D1E-A5FD-1CF6-D6187B03E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0462" y="1690688"/>
            <a:ext cx="4173338" cy="295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37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9500C-54B6-79C9-53B6-F093335D4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Division of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68F85-7C87-032E-637E-DCDEC3A6F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 work is to be done only by Kaleb Wells</a:t>
            </a:r>
          </a:p>
        </p:txBody>
      </p:sp>
    </p:spTree>
    <p:extLst>
      <p:ext uri="{BB962C8B-B14F-4D97-AF65-F5344CB8AC3E}">
        <p14:creationId xmlns:p14="http://schemas.microsoft.com/office/powerpoint/2010/main" val="2283316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CCB9C-C146-5C43-3928-866293A10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A5B08-3CC4-7080-DDDC-3F374C66A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real time demo of an interactive application that leverages the capability of this project.</a:t>
            </a:r>
          </a:p>
        </p:txBody>
      </p:sp>
      <p:pic>
        <p:nvPicPr>
          <p:cNvPr id="6" name="horse_spin">
            <a:hlinkClick r:id="" action="ppaction://media"/>
            <a:extLst>
              <a:ext uri="{FF2B5EF4-FFF2-40B4-BE49-F238E27FC236}">
                <a16:creationId xmlns:a16="http://schemas.microsoft.com/office/drawing/2014/main" id="{4D65EBFD-A05F-51D3-40B2-7651C5C94D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466" t="12053" r="333" b="441"/>
          <a:stretch>
            <a:fillRect/>
          </a:stretch>
        </p:blipFill>
        <p:spPr>
          <a:xfrm>
            <a:off x="2566034" y="3429000"/>
            <a:ext cx="7069455" cy="328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03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2F72A-6181-5EFA-82C4-DB595AD8C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BC297-8639-35F7-038D-94DCFF25C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Team</a:t>
            </a:r>
          </a:p>
          <a:p>
            <a:r>
              <a:rPr lang="en-US" dirty="0"/>
              <a:t>Kaleb Wells – wells2kb@mail.uc.edu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Advisor</a:t>
            </a:r>
          </a:p>
          <a:p>
            <a:r>
              <a:rPr lang="en-US" dirty="0"/>
              <a:t>Dr. Jillian </a:t>
            </a:r>
            <a:r>
              <a:rPr lang="en-US" dirty="0" err="1"/>
              <a:t>Aurisano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421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8B1E-4B5B-CF3C-D7DC-CC20C984B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D8C28-B80C-7842-519D-0F6881D23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Gaussian Splatting (GS)</a:t>
            </a:r>
          </a:p>
          <a:p>
            <a:r>
              <a:rPr lang="en-US" dirty="0"/>
              <a:t>Unity Game Engine</a:t>
            </a:r>
          </a:p>
        </p:txBody>
      </p:sp>
      <p:pic>
        <p:nvPicPr>
          <p:cNvPr id="5" name="Picture 4" descr="A blue truck with water splashing&#10;&#10;AI-generated content may be incorrect.">
            <a:extLst>
              <a:ext uri="{FF2B5EF4-FFF2-40B4-BE49-F238E27FC236}">
                <a16:creationId xmlns:a16="http://schemas.microsoft.com/office/drawing/2014/main" id="{7417797F-97A6-7778-3276-70313C6F9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1"/>
          <a:stretch>
            <a:fillRect/>
          </a:stretch>
        </p:blipFill>
        <p:spPr>
          <a:xfrm>
            <a:off x="6192982" y="2488019"/>
            <a:ext cx="5483259" cy="38238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3B87D9-047E-2711-C9A6-741396004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71" y="3658066"/>
            <a:ext cx="5897411" cy="258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946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E4C9F-FFE4-F464-F7D8-8E34F251E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3C697-52D8-D70E-28C2-51A053C9E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Purpose</a:t>
            </a:r>
          </a:p>
          <a:p>
            <a:r>
              <a:rPr lang="en-US" dirty="0"/>
              <a:t>Improve the integration of Gaussian Splatting (GS) in interactive applications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Goals</a:t>
            </a:r>
          </a:p>
          <a:p>
            <a:r>
              <a:rPr lang="en-US" dirty="0"/>
              <a:t>Improve a plugin for the Unity game engine that provides useful tools for Gaussian Splats (GS) and correct rendering</a:t>
            </a:r>
          </a:p>
        </p:txBody>
      </p:sp>
    </p:spTree>
    <p:extLst>
      <p:ext uri="{BB962C8B-B14F-4D97-AF65-F5344CB8AC3E}">
        <p14:creationId xmlns:p14="http://schemas.microsoft.com/office/powerpoint/2010/main" val="491927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B7E4F9E-5DF1-6DB6-517B-D994894BA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FD059-7483-77D1-204D-D0658BA1B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94E01-A94D-718F-4322-9DA65299D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The project will be focused on improving the use of Gaussian Splats in the Unity Game engine.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There exists Gaussian Splat renderers for the game engine, but they have room to grow in terms of feature and functionality.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These areas of growth include:</a:t>
            </a:r>
          </a:p>
          <a:p>
            <a:r>
              <a:rPr lang="en-US" dirty="0"/>
              <a:t>Correct multi-splat occlusion</a:t>
            </a:r>
          </a:p>
          <a:p>
            <a:r>
              <a:rPr lang="en-US" dirty="0"/>
              <a:t>Dynamic shadows</a:t>
            </a:r>
          </a:p>
          <a:p>
            <a:r>
              <a:rPr lang="en-US" dirty="0"/>
              <a:t>Color grading/correction</a:t>
            </a:r>
          </a:p>
          <a:p>
            <a:r>
              <a:rPr lang="en-US" dirty="0"/>
              <a:t>4D Gaussian Splatting (Gaussian Splat Video)</a:t>
            </a:r>
          </a:p>
          <a:p>
            <a:r>
              <a:rPr lang="en-US" dirty="0"/>
              <a:t>Consistent and satisfying UI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523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5E06392-09E0-E973-F2BB-D3B4CA710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37567-FB38-8C0C-DCF8-7C24A1F78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38D6F-D2AA-629F-923B-673F9CF7A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As a </a:t>
            </a:r>
            <a:r>
              <a:rPr lang="en-US" b="1" dirty="0"/>
              <a:t>game developer</a:t>
            </a:r>
            <a:r>
              <a:rPr lang="en-US" dirty="0"/>
              <a:t>, I want to create stunning and performant games, so that I can create exciting experiences.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 a </a:t>
            </a:r>
            <a:r>
              <a:rPr lang="en-US" b="1" dirty="0"/>
              <a:t>consumer researcher</a:t>
            </a:r>
            <a:r>
              <a:rPr lang="en-US" dirty="0"/>
              <a:t>, I want to show people exactly how a product might look, so that I can efficiently give accurate feedback to product designers.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 an </a:t>
            </a:r>
            <a:r>
              <a:rPr lang="en-US" b="1" dirty="0"/>
              <a:t>instructor</a:t>
            </a:r>
            <a:r>
              <a:rPr lang="en-US" dirty="0"/>
              <a:t>, I want to create interactive trainings that use real world visual information, so that I can provide better training to more people.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139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A5560-15BC-E5DC-38AC-4FE58F62A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0CDDC-C066-3429-572E-8513A692C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 Visual Fidelity</a:t>
            </a:r>
          </a:p>
          <a:p>
            <a:pPr marL="0" indent="0">
              <a:buNone/>
            </a:pPr>
            <a:r>
              <a:rPr lang="en-US" dirty="0"/>
              <a:t>The true value of Gaussian Splatting lies in its visual fidelity.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Hardware</a:t>
            </a:r>
          </a:p>
          <a:p>
            <a:pPr marL="0" indent="0">
              <a:buNone/>
            </a:pPr>
            <a:r>
              <a:rPr lang="en-US" dirty="0"/>
              <a:t>Gaussian Splatting rendering is currently very inefficient compared to traditional mesh rendering.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Time</a:t>
            </a:r>
          </a:p>
          <a:p>
            <a:pPr marL="0" indent="0">
              <a:buNone/>
            </a:pPr>
            <a:r>
              <a:rPr lang="en-US" dirty="0"/>
              <a:t>There is only so much time to work on this project.</a:t>
            </a:r>
          </a:p>
        </p:txBody>
      </p:sp>
    </p:spTree>
    <p:extLst>
      <p:ext uri="{BB962C8B-B14F-4D97-AF65-F5344CB8AC3E}">
        <p14:creationId xmlns:p14="http://schemas.microsoft.com/office/powerpoint/2010/main" val="1747242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AEC17-AE35-539B-CCA0-11A8AFD85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– Multi Splat Occlusion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A1316-F6E3-6072-892B-F3B73E9EA0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94373" cy="155279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Before, GS assets would be rendered sequentially on top of each other.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Now, the assets are correctly rendered in one step. This required each asset to write into a global graphics buffer.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2F687-65BB-F489-3885-4CD90B7AB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576" y="3378424"/>
            <a:ext cx="5018568" cy="27985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0C4DEE-4E31-9AA3-6869-D902DA0E4C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804" r="8774" b="1765"/>
          <a:stretch>
            <a:fillRect/>
          </a:stretch>
        </p:blipFill>
        <p:spPr>
          <a:xfrm>
            <a:off x="838200" y="3378425"/>
            <a:ext cx="4619000" cy="2798539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84F2C7A8-F525-4B78-B9C3-6A1201D455E0}"/>
              </a:ext>
            </a:extLst>
          </p:cNvPr>
          <p:cNvSpPr/>
          <p:nvPr/>
        </p:nvSpPr>
        <p:spPr>
          <a:xfrm>
            <a:off x="5660528" y="4469349"/>
            <a:ext cx="870944" cy="61668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CBFD3-87D9-10D1-EB80-27956BF6A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aussian splat demo">
            <a:hlinkClick r:id="" action="ppaction://media"/>
            <a:extLst>
              <a:ext uri="{FF2B5EF4-FFF2-40B4-BE49-F238E27FC236}">
                <a16:creationId xmlns:a16="http://schemas.microsoft.com/office/drawing/2014/main" id="{86AE0D6F-EC6C-8154-D278-29F16BB56E3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7160" y="-1"/>
            <a:ext cx="12329159" cy="6934995"/>
          </a:xfrm>
        </p:spPr>
      </p:pic>
    </p:spTree>
    <p:extLst>
      <p:ext uri="{BB962C8B-B14F-4D97-AF65-F5344CB8AC3E}">
        <p14:creationId xmlns:p14="http://schemas.microsoft.com/office/powerpoint/2010/main" val="351118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</TotalTime>
  <Words>408</Words>
  <Application>Microsoft Office PowerPoint</Application>
  <PresentationFormat>Widescreen</PresentationFormat>
  <Paragraphs>64</Paragraphs>
  <Slides>13</Slides>
  <Notes>1</Notes>
  <HiddenSlides>3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Unity Gaussian Splatting Toolkit</vt:lpstr>
      <vt:lpstr>Names</vt:lpstr>
      <vt:lpstr>Background</vt:lpstr>
      <vt:lpstr>Title</vt:lpstr>
      <vt:lpstr>Abstract</vt:lpstr>
      <vt:lpstr>User Stories</vt:lpstr>
      <vt:lpstr>Constraints</vt:lpstr>
      <vt:lpstr>Progress – Multi Splat Occlusion</vt:lpstr>
      <vt:lpstr>PowerPoint Presentation</vt:lpstr>
      <vt:lpstr>Progress – Isometric Projection</vt:lpstr>
      <vt:lpstr>Expected Accomplishments</vt:lpstr>
      <vt:lpstr>Division of Work</vt:lpstr>
      <vt:lpstr>Expected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Wells, Kaleb (wells2kb)</dc:creator>
  <cp:lastModifiedBy>Wells, Kaleb (wells2kb)</cp:lastModifiedBy>
  <cp:revision>4</cp:revision>
  <dcterms:created xsi:type="dcterms:W3CDTF">2025-10-27T13:56:18Z</dcterms:created>
  <dcterms:modified xsi:type="dcterms:W3CDTF">2026-01-28T22:46:45Z</dcterms:modified>
</cp:coreProperties>
</file>

<file path=docProps/thumbnail.jpeg>
</file>